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83" r:id="rId2"/>
    <p:sldId id="345" r:id="rId3"/>
    <p:sldId id="346" r:id="rId4"/>
    <p:sldId id="329" r:id="rId5"/>
    <p:sldId id="356" r:id="rId6"/>
    <p:sldId id="357" r:id="rId7"/>
    <p:sldId id="359" r:id="rId8"/>
    <p:sldId id="358" r:id="rId9"/>
    <p:sldId id="360" r:id="rId10"/>
    <p:sldId id="363" r:id="rId11"/>
    <p:sldId id="362" r:id="rId12"/>
    <p:sldId id="369" r:id="rId13"/>
    <p:sldId id="375" r:id="rId14"/>
    <p:sldId id="372" r:id="rId15"/>
    <p:sldId id="389" r:id="rId16"/>
    <p:sldId id="384" r:id="rId17"/>
    <p:sldId id="385" r:id="rId18"/>
    <p:sldId id="386" r:id="rId19"/>
    <p:sldId id="387" r:id="rId20"/>
    <p:sldId id="390" r:id="rId21"/>
    <p:sldId id="391" r:id="rId22"/>
    <p:sldId id="392" r:id="rId23"/>
    <p:sldId id="393" r:id="rId24"/>
    <p:sldId id="388"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72" d="100"/>
          <a:sy n="72" d="100"/>
        </p:scale>
        <p:origin x="1403"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ABD8081-E210-4456-B1AA-C632222623E3}" type="datetimeFigureOut">
              <a:rPr lang="en-US" smtClean="0"/>
              <a:pPr/>
              <a:t>4/24/2017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4FD3929-705B-4843-8F4F-A85EA72D8947}" type="slidenum">
              <a:rPr lang="en-US" smtClean="0"/>
              <a:pPr/>
              <a:t>‹#›</a:t>
            </a:fld>
            <a:endParaRPr lang="en-US"/>
          </a:p>
        </p:txBody>
      </p:sp>
    </p:spTree>
    <p:extLst>
      <p:ext uri="{BB962C8B-B14F-4D97-AF65-F5344CB8AC3E}">
        <p14:creationId xmlns:p14="http://schemas.microsoft.com/office/powerpoint/2010/main" val="1108508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579222F-7EEC-46C9-83EF-A5AB05806F6F}" type="datetimeFigureOut">
              <a:rPr lang="en-US" smtClean="0"/>
              <a:pPr/>
              <a:t>4/24/2017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70623DA-D134-498B-BABE-62DB88668460}" type="slidenum">
              <a:rPr lang="en-US" smtClean="0"/>
              <a:pPr/>
              <a:t>‹#›</a:t>
            </a:fld>
            <a:endParaRPr lang="en-US"/>
          </a:p>
        </p:txBody>
      </p:sp>
    </p:spTree>
    <p:extLst>
      <p:ext uri="{BB962C8B-B14F-4D97-AF65-F5344CB8AC3E}">
        <p14:creationId xmlns:p14="http://schemas.microsoft.com/office/powerpoint/2010/main" val="365184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2</a:t>
            </a:fld>
            <a:endParaRPr lang="en-US"/>
          </a:p>
        </p:txBody>
      </p:sp>
    </p:spTree>
    <p:extLst>
      <p:ext uri="{BB962C8B-B14F-4D97-AF65-F5344CB8AC3E}">
        <p14:creationId xmlns:p14="http://schemas.microsoft.com/office/powerpoint/2010/main" val="1313162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11</a:t>
            </a:fld>
            <a:endParaRPr lang="en-US"/>
          </a:p>
        </p:txBody>
      </p:sp>
    </p:spTree>
    <p:extLst>
      <p:ext uri="{BB962C8B-B14F-4D97-AF65-F5344CB8AC3E}">
        <p14:creationId xmlns:p14="http://schemas.microsoft.com/office/powerpoint/2010/main" val="324101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12</a:t>
            </a:fld>
            <a:endParaRPr lang="en-US"/>
          </a:p>
        </p:txBody>
      </p:sp>
    </p:spTree>
    <p:extLst>
      <p:ext uri="{BB962C8B-B14F-4D97-AF65-F5344CB8AC3E}">
        <p14:creationId xmlns:p14="http://schemas.microsoft.com/office/powerpoint/2010/main" val="324938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13</a:t>
            </a:fld>
            <a:endParaRPr lang="en-US"/>
          </a:p>
        </p:txBody>
      </p:sp>
    </p:spTree>
    <p:extLst>
      <p:ext uri="{BB962C8B-B14F-4D97-AF65-F5344CB8AC3E}">
        <p14:creationId xmlns:p14="http://schemas.microsoft.com/office/powerpoint/2010/main" val="117521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14</a:t>
            </a:fld>
            <a:endParaRPr lang="en-US"/>
          </a:p>
        </p:txBody>
      </p:sp>
    </p:spTree>
    <p:extLst>
      <p:ext uri="{BB962C8B-B14F-4D97-AF65-F5344CB8AC3E}">
        <p14:creationId xmlns:p14="http://schemas.microsoft.com/office/powerpoint/2010/main" val="346889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16</a:t>
            </a:fld>
            <a:endParaRPr lang="en-US"/>
          </a:p>
        </p:txBody>
      </p:sp>
    </p:spTree>
    <p:extLst>
      <p:ext uri="{BB962C8B-B14F-4D97-AF65-F5344CB8AC3E}">
        <p14:creationId xmlns:p14="http://schemas.microsoft.com/office/powerpoint/2010/main" val="409865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17</a:t>
            </a:fld>
            <a:endParaRPr lang="en-US"/>
          </a:p>
        </p:txBody>
      </p:sp>
    </p:spTree>
    <p:extLst>
      <p:ext uri="{BB962C8B-B14F-4D97-AF65-F5344CB8AC3E}">
        <p14:creationId xmlns:p14="http://schemas.microsoft.com/office/powerpoint/2010/main" val="246809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18</a:t>
            </a:fld>
            <a:endParaRPr lang="en-US"/>
          </a:p>
        </p:txBody>
      </p:sp>
    </p:spTree>
    <p:extLst>
      <p:ext uri="{BB962C8B-B14F-4D97-AF65-F5344CB8AC3E}">
        <p14:creationId xmlns:p14="http://schemas.microsoft.com/office/powerpoint/2010/main" val="2125078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19</a:t>
            </a:fld>
            <a:endParaRPr lang="en-US"/>
          </a:p>
        </p:txBody>
      </p:sp>
    </p:spTree>
    <p:extLst>
      <p:ext uri="{BB962C8B-B14F-4D97-AF65-F5344CB8AC3E}">
        <p14:creationId xmlns:p14="http://schemas.microsoft.com/office/powerpoint/2010/main" val="124035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20</a:t>
            </a:fld>
            <a:endParaRPr lang="en-US"/>
          </a:p>
        </p:txBody>
      </p:sp>
    </p:spTree>
    <p:extLst>
      <p:ext uri="{BB962C8B-B14F-4D97-AF65-F5344CB8AC3E}">
        <p14:creationId xmlns:p14="http://schemas.microsoft.com/office/powerpoint/2010/main" val="2223653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21</a:t>
            </a:fld>
            <a:endParaRPr lang="en-US"/>
          </a:p>
        </p:txBody>
      </p:sp>
    </p:spTree>
    <p:extLst>
      <p:ext uri="{BB962C8B-B14F-4D97-AF65-F5344CB8AC3E}">
        <p14:creationId xmlns:p14="http://schemas.microsoft.com/office/powerpoint/2010/main" val="65160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3</a:t>
            </a:fld>
            <a:endParaRPr lang="en-US"/>
          </a:p>
        </p:txBody>
      </p:sp>
    </p:spTree>
    <p:extLst>
      <p:ext uri="{BB962C8B-B14F-4D97-AF65-F5344CB8AC3E}">
        <p14:creationId xmlns:p14="http://schemas.microsoft.com/office/powerpoint/2010/main" val="947806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22</a:t>
            </a:fld>
            <a:endParaRPr lang="en-US"/>
          </a:p>
        </p:txBody>
      </p:sp>
    </p:spTree>
    <p:extLst>
      <p:ext uri="{BB962C8B-B14F-4D97-AF65-F5344CB8AC3E}">
        <p14:creationId xmlns:p14="http://schemas.microsoft.com/office/powerpoint/2010/main" val="1158597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23</a:t>
            </a:fld>
            <a:endParaRPr lang="en-US"/>
          </a:p>
        </p:txBody>
      </p:sp>
    </p:spTree>
    <p:extLst>
      <p:ext uri="{BB962C8B-B14F-4D97-AF65-F5344CB8AC3E}">
        <p14:creationId xmlns:p14="http://schemas.microsoft.com/office/powerpoint/2010/main" val="3740943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24</a:t>
            </a:fld>
            <a:endParaRPr lang="en-US"/>
          </a:p>
        </p:txBody>
      </p:sp>
    </p:spTree>
    <p:extLst>
      <p:ext uri="{BB962C8B-B14F-4D97-AF65-F5344CB8AC3E}">
        <p14:creationId xmlns:p14="http://schemas.microsoft.com/office/powerpoint/2010/main" val="311066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4</a:t>
            </a:fld>
            <a:endParaRPr lang="en-US"/>
          </a:p>
        </p:txBody>
      </p:sp>
    </p:spTree>
    <p:extLst>
      <p:ext uri="{BB962C8B-B14F-4D97-AF65-F5344CB8AC3E}">
        <p14:creationId xmlns:p14="http://schemas.microsoft.com/office/powerpoint/2010/main" val="324101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5</a:t>
            </a:fld>
            <a:endParaRPr lang="en-US"/>
          </a:p>
        </p:txBody>
      </p:sp>
    </p:spTree>
    <p:extLst>
      <p:ext uri="{BB962C8B-B14F-4D97-AF65-F5344CB8AC3E}">
        <p14:creationId xmlns:p14="http://schemas.microsoft.com/office/powerpoint/2010/main" val="324101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6</a:t>
            </a:fld>
            <a:endParaRPr lang="en-US"/>
          </a:p>
        </p:txBody>
      </p:sp>
    </p:spTree>
    <p:extLst>
      <p:ext uri="{BB962C8B-B14F-4D97-AF65-F5344CB8AC3E}">
        <p14:creationId xmlns:p14="http://schemas.microsoft.com/office/powerpoint/2010/main" val="324101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7</a:t>
            </a:fld>
            <a:endParaRPr lang="en-US"/>
          </a:p>
        </p:txBody>
      </p:sp>
    </p:spTree>
    <p:extLst>
      <p:ext uri="{BB962C8B-B14F-4D97-AF65-F5344CB8AC3E}">
        <p14:creationId xmlns:p14="http://schemas.microsoft.com/office/powerpoint/2010/main" val="324101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8</a:t>
            </a:fld>
            <a:endParaRPr lang="en-US"/>
          </a:p>
        </p:txBody>
      </p:sp>
    </p:spTree>
    <p:extLst>
      <p:ext uri="{BB962C8B-B14F-4D97-AF65-F5344CB8AC3E}">
        <p14:creationId xmlns:p14="http://schemas.microsoft.com/office/powerpoint/2010/main" val="324101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9</a:t>
            </a:fld>
            <a:endParaRPr lang="en-US"/>
          </a:p>
        </p:txBody>
      </p:sp>
    </p:spTree>
    <p:extLst>
      <p:ext uri="{BB962C8B-B14F-4D97-AF65-F5344CB8AC3E}">
        <p14:creationId xmlns:p14="http://schemas.microsoft.com/office/powerpoint/2010/main" val="324101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623DA-D134-498B-BABE-62DB88668460}" type="slidenum">
              <a:rPr lang="en-US" smtClean="0"/>
              <a:pPr/>
              <a:t>10</a:t>
            </a:fld>
            <a:endParaRPr lang="en-US"/>
          </a:p>
        </p:txBody>
      </p:sp>
    </p:spTree>
    <p:extLst>
      <p:ext uri="{BB962C8B-B14F-4D97-AF65-F5344CB8AC3E}">
        <p14:creationId xmlns:p14="http://schemas.microsoft.com/office/powerpoint/2010/main" val="324101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561D19CE-A506-43FF-9CF7-5748E003DF30}" type="datetimeFigureOut">
              <a:rPr lang="en-US" smtClean="0"/>
              <a:pPr/>
              <a:t>4/24/2017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7773546-593D-4F33-9C42-EA50485431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1D19CE-A506-43FF-9CF7-5748E003DF30}"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73546-593D-4F33-9C42-EA50485431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1D19CE-A506-43FF-9CF7-5748E003DF30}"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73546-593D-4F33-9C42-EA50485431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561D19CE-A506-43FF-9CF7-5748E003DF30}" type="datetimeFigureOut">
              <a:rPr lang="en-US" smtClean="0"/>
              <a:pPr/>
              <a:t>4/24/2017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7773546-593D-4F33-9C42-EA50485431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561D19CE-A506-43FF-9CF7-5748E003DF30}" type="datetimeFigureOut">
              <a:rPr lang="en-US" smtClean="0"/>
              <a:pPr/>
              <a:t>4/24/2017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7773546-593D-4F33-9C42-EA504854315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561D19CE-A506-43FF-9CF7-5748E003DF30}" type="datetimeFigureOut">
              <a:rPr lang="en-US" smtClean="0"/>
              <a:pPr/>
              <a:t>4/24/2017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7773546-593D-4F33-9C42-EA50485431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561D19CE-A506-43FF-9CF7-5748E003DF30}"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7773546-593D-4F33-9C42-EA504854315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561D19CE-A506-43FF-9CF7-5748E003DF30}" type="datetimeFigureOut">
              <a:rPr lang="en-US" smtClean="0"/>
              <a:pPr/>
              <a:t>4/24/2017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73546-593D-4F33-9C42-EA50485431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1D19CE-A506-43FF-9CF7-5748E003DF30}" type="datetimeFigureOut">
              <a:rPr lang="en-US" smtClean="0"/>
              <a:pPr/>
              <a:t>4/24/2017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73546-593D-4F33-9C42-EA50485431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561D19CE-A506-43FF-9CF7-5748E003DF30}" type="datetimeFigureOut">
              <a:rPr lang="en-US" smtClean="0"/>
              <a:pPr/>
              <a:t>4/24/2017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73546-593D-4F33-9C42-EA50485431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561D19CE-A506-43FF-9CF7-5748E003DF30}"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7773546-593D-4F33-9C42-EA504854315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61D19CE-A506-43FF-9CF7-5748E003DF30}" type="datetimeFigureOut">
              <a:rPr lang="en-US" smtClean="0"/>
              <a:pPr/>
              <a:t>4/24/2017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7773546-593D-4F33-9C42-EA504854315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NDWSnAsWor0&amp;feature=relate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youtube.com/watch?v=BjDQ8QXB7cg&amp;feature=related" TargetMode="External"/><Relationship Id="rId4" Type="http://schemas.openxmlformats.org/officeDocument/2006/relationships/hyperlink" Target="http://www.youtube.com/watch?v=20inTZvPZP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Eggs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Vitelline</a:t>
            </a:r>
            <a:r>
              <a:rPr lang="en-US" dirty="0"/>
              <a:t> (Yolk) Membrane</a:t>
            </a:r>
          </a:p>
        </p:txBody>
      </p:sp>
      <p:sp>
        <p:nvSpPr>
          <p:cNvPr id="4" name="Content Placeholder 3"/>
          <p:cNvSpPr txBox="1">
            <a:spLocks noGrp="1" noChangeArrowheads="1"/>
          </p:cNvSpPr>
          <p:nvPr>
            <p:ph idx="1"/>
          </p:nvPr>
        </p:nvSpPr>
        <p:spPr bwMode="auto">
          <a:xfrm>
            <a:off x="304800" y="1554162"/>
            <a:ext cx="33528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marL="0" indent="0">
              <a:buNone/>
            </a:pPr>
            <a:r>
              <a:rPr lang="en-US" dirty="0"/>
              <a:t>- Surrounds and seals in the yolk</a:t>
            </a:r>
          </a:p>
          <a:p>
            <a:pPr marL="0" indent="0">
              <a:buNone/>
            </a:pPr>
            <a:r>
              <a:rPr lang="en-US" dirty="0"/>
              <a:t>-thin, elastic</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27" y="1143000"/>
            <a:ext cx="5223447"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Yolk</a:t>
            </a:r>
          </a:p>
        </p:txBody>
      </p:sp>
      <p:sp>
        <p:nvSpPr>
          <p:cNvPr id="4" name="Content Placeholder 3"/>
          <p:cNvSpPr txBox="1">
            <a:spLocks noGrp="1" noChangeArrowheads="1"/>
          </p:cNvSpPr>
          <p:nvPr>
            <p:ph idx="1"/>
          </p:nvPr>
        </p:nvSpPr>
        <p:spPr bwMode="auto">
          <a:xfrm>
            <a:off x="304800" y="1554162"/>
            <a:ext cx="3352800"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marL="0" indent="0">
              <a:buNone/>
            </a:pPr>
            <a:r>
              <a:rPr lang="en-US" dirty="0"/>
              <a:t>- Color varies by feed source</a:t>
            </a:r>
          </a:p>
          <a:p>
            <a:pPr marL="0" indent="0">
              <a:buNone/>
            </a:pPr>
            <a:r>
              <a:rPr lang="en-US" dirty="0"/>
              <a:t>- Source of vitamins, minerals &amp; fat</a:t>
            </a: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8627" y="228600"/>
            <a:ext cx="5223447"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t0.gstatic.com/images?q=tbn:ANd9GcRXvcInVFgY-0hMtE5KVFs7FeAwzxqHUxvfknaVvT3s89tw4hx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495800"/>
            <a:ext cx="4039559" cy="203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 calcmode="lin" valueType="num">
                                      <p:cBhvr additive="base">
                                        <p:cTn id="10" dur="500" fill="hold"/>
                                        <p:tgtEl>
                                          <p:spTgt spid="9218"/>
                                        </p:tgtEl>
                                        <p:attrNameLst>
                                          <p:attrName>ppt_x</p:attrName>
                                        </p:attrNameLst>
                                      </p:cBhvr>
                                      <p:tavLst>
                                        <p:tav tm="0">
                                          <p:val>
                                            <p:strVal val="#ppt_x"/>
                                          </p:val>
                                        </p:tav>
                                        <p:tav tm="100000">
                                          <p:val>
                                            <p:strVal val="#ppt_x"/>
                                          </p:val>
                                        </p:tav>
                                      </p:tavLst>
                                    </p:anim>
                                    <p:anim calcmode="lin" valueType="num">
                                      <p:cBhvr additive="base">
                                        <p:cTn id="11"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circle(in)">
                                      <p:cBhvr>
                                        <p:cTn id="1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Candling Eggs</a:t>
            </a:r>
          </a:p>
        </p:txBody>
      </p:sp>
      <p:sp>
        <p:nvSpPr>
          <p:cNvPr id="3" name="Content Placeholder 2"/>
          <p:cNvSpPr>
            <a:spLocks noGrp="1"/>
          </p:cNvSpPr>
          <p:nvPr>
            <p:ph idx="1"/>
          </p:nvPr>
        </p:nvSpPr>
        <p:spPr/>
        <p:txBody>
          <a:bodyPr/>
          <a:lstStyle/>
          <a:p>
            <a:r>
              <a:rPr lang="en-US" dirty="0"/>
              <a:t>Shining a light through eggs to determine internal characteristics</a:t>
            </a:r>
          </a:p>
          <a:p>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306" y="2819400"/>
            <a:ext cx="3913187"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638425"/>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4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5715000" cy="4525963"/>
          </a:xfrm>
        </p:spPr>
        <p:txBody>
          <a:bodyPr>
            <a:normAutofit fontScale="77500" lnSpcReduction="20000"/>
          </a:bodyPr>
          <a:lstStyle/>
          <a:p>
            <a:r>
              <a:rPr lang="en-US" dirty="0"/>
              <a:t>Freshly laid egg is about 107 degrees- same as hen</a:t>
            </a:r>
          </a:p>
          <a:p>
            <a:endParaRPr lang="en-US" dirty="0"/>
          </a:p>
          <a:p>
            <a:r>
              <a:rPr lang="en-US" dirty="0"/>
              <a:t>Egg cools to surrounding temperatures, egg contents shrink, shell remains the same, more pores at the large end of the egg– air enters and fills the space left by shrinking contents</a:t>
            </a:r>
          </a:p>
          <a:p>
            <a:pPr marL="0" indent="0">
              <a:buNone/>
            </a:pPr>
            <a:endParaRPr lang="en-US" dirty="0"/>
          </a:p>
          <a:p>
            <a:r>
              <a:rPr lang="en-US" dirty="0"/>
              <a:t>Chicken pips through membranes to air cell– first breath of air in this space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888206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77812"/>
            <a:ext cx="255428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1587" y="2514600"/>
            <a:ext cx="26035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80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Cell</a:t>
            </a:r>
          </a:p>
        </p:txBody>
      </p:sp>
      <p:sp>
        <p:nvSpPr>
          <p:cNvPr id="3" name="Content Placeholder 2"/>
          <p:cNvSpPr>
            <a:spLocks noGrp="1"/>
          </p:cNvSpPr>
          <p:nvPr>
            <p:ph idx="1"/>
          </p:nvPr>
        </p:nvSpPr>
        <p:spPr/>
        <p:txBody>
          <a:bodyPr/>
          <a:lstStyle/>
          <a:p>
            <a:r>
              <a:rPr lang="en-US" dirty="0"/>
              <a:t>Increases during incubation</a:t>
            </a:r>
          </a:p>
          <a:p>
            <a:endParaRPr lang="en-US" dirty="0"/>
          </a:p>
          <a:p>
            <a:r>
              <a:rPr lang="en-US" dirty="0"/>
              <a:t>Not too small</a:t>
            </a:r>
          </a:p>
          <a:p>
            <a:pPr lvl="1"/>
            <a:r>
              <a:rPr lang="en-US" dirty="0"/>
              <a:t>Chick will be strangled on fluids</a:t>
            </a:r>
          </a:p>
          <a:p>
            <a:pPr lvl="1"/>
            <a:endParaRPr lang="en-US" dirty="0"/>
          </a:p>
          <a:p>
            <a:r>
              <a:rPr lang="en-US" dirty="0"/>
              <a:t>Not too big</a:t>
            </a:r>
          </a:p>
          <a:p>
            <a:pPr lvl="1"/>
            <a:r>
              <a:rPr lang="en-US" dirty="0"/>
              <a:t>Fluids will be dried up and chick will be weak and may stick to the shell</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0896" y="1295400"/>
            <a:ext cx="294479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52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Egg Grading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dirty="0"/>
              <a:t>Grades of Eggs</a:t>
            </a:r>
          </a:p>
        </p:txBody>
      </p:sp>
      <p:sp>
        <p:nvSpPr>
          <p:cNvPr id="3" name="Content Placeholder 2"/>
          <p:cNvSpPr>
            <a:spLocks noGrp="1"/>
          </p:cNvSpPr>
          <p:nvPr>
            <p:ph sz="quarter" idx="1"/>
          </p:nvPr>
        </p:nvSpPr>
        <p:spPr>
          <a:xfrm>
            <a:off x="612775" y="1600200"/>
            <a:ext cx="8153400" cy="4876800"/>
          </a:xfrm>
        </p:spPr>
        <p:txBody>
          <a:bodyPr>
            <a:normAutofit/>
          </a:bodyPr>
          <a:lstStyle/>
          <a:p>
            <a:pPr marL="0" indent="0" fontAlgn="auto">
              <a:spcAft>
                <a:spcPts val="0"/>
              </a:spcAft>
              <a:buNone/>
              <a:defRPr/>
            </a:pPr>
            <a:r>
              <a:rPr lang="en-US" sz="3200" dirty="0">
                <a:solidFill>
                  <a:schemeClr val="tx1"/>
                </a:solidFill>
              </a:rPr>
              <a:t>Appearance determines grade</a:t>
            </a:r>
          </a:p>
          <a:p>
            <a:pPr marL="320040" indent="-320040" fontAlgn="auto">
              <a:spcAft>
                <a:spcPts val="0"/>
              </a:spcAft>
              <a:buFont typeface="Wingdings"/>
              <a:buChar char=""/>
              <a:defRPr/>
            </a:pPr>
            <a:r>
              <a:rPr lang="en-US" sz="3200" dirty="0">
                <a:solidFill>
                  <a:schemeClr val="tx1"/>
                </a:solidFill>
              </a:rPr>
              <a:t>External and Internal</a:t>
            </a:r>
          </a:p>
          <a:p>
            <a:pPr marL="320040" indent="-320040" fontAlgn="auto">
              <a:spcAft>
                <a:spcPts val="0"/>
              </a:spcAft>
              <a:buFont typeface="Wingdings"/>
              <a:buChar char=""/>
              <a:defRPr/>
            </a:pPr>
            <a:endParaRPr lang="en-US" dirty="0">
              <a:solidFill>
                <a:schemeClr val="tx1"/>
              </a:solidFill>
            </a:endParaRPr>
          </a:p>
          <a:p>
            <a:pPr marL="720090" lvl="1" indent="-320040">
              <a:buFont typeface="Wingdings"/>
              <a:buChar char=""/>
              <a:defRPr/>
            </a:pPr>
            <a:r>
              <a:rPr lang="en-US" sz="2800" dirty="0">
                <a:solidFill>
                  <a:schemeClr val="tx1"/>
                </a:solidFill>
              </a:rPr>
              <a:t>AA</a:t>
            </a:r>
          </a:p>
          <a:p>
            <a:pPr marL="720090" lvl="1" indent="-320040">
              <a:buFont typeface="Wingdings"/>
              <a:buChar char=""/>
              <a:defRPr/>
            </a:pPr>
            <a:r>
              <a:rPr lang="en-US" dirty="0">
                <a:solidFill>
                  <a:schemeClr val="tx1"/>
                </a:solidFill>
              </a:rPr>
              <a:t>A</a:t>
            </a:r>
          </a:p>
          <a:p>
            <a:pPr marL="720090" lvl="1" indent="-320040">
              <a:buFont typeface="Wingdings"/>
              <a:buChar char=""/>
              <a:defRPr/>
            </a:pPr>
            <a:r>
              <a:rPr lang="en-US" sz="2800" dirty="0">
                <a:solidFill>
                  <a:schemeClr val="tx1"/>
                </a:solidFill>
              </a:rPr>
              <a:t>B</a:t>
            </a:r>
          </a:p>
          <a:p>
            <a:pPr marL="720090" lvl="1" indent="-320040">
              <a:buFont typeface="Wingdings"/>
              <a:buChar char=""/>
              <a:defRPr/>
            </a:pPr>
            <a:r>
              <a:rPr lang="en-US" dirty="0">
                <a:solidFill>
                  <a:schemeClr val="tx1"/>
                </a:solidFill>
              </a:rPr>
              <a:t>Inedible</a:t>
            </a:r>
            <a:endParaRPr lang="en-US" sz="2800" dirty="0">
              <a:solidFill>
                <a:schemeClr val="tx1"/>
              </a:solidFill>
            </a:endParaRPr>
          </a:p>
          <a:p>
            <a:pPr marL="320040" indent="-320040" fontAlgn="auto">
              <a:spcAft>
                <a:spcPts val="0"/>
              </a:spcAft>
              <a:buFont typeface="Wingdings"/>
              <a:buChar char=""/>
              <a:defRPr/>
            </a:pPr>
            <a:endParaRPr lang="en-US" sz="3200" dirty="0">
              <a:solidFill>
                <a:schemeClr val="tx1"/>
              </a:solidFill>
            </a:endParaRPr>
          </a:p>
        </p:txBody>
      </p:sp>
    </p:spTree>
    <p:extLst>
      <p:ext uri="{BB962C8B-B14F-4D97-AF65-F5344CB8AC3E}">
        <p14:creationId xmlns:p14="http://schemas.microsoft.com/office/powerpoint/2010/main" val="827866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4400" dirty="0"/>
              <a:t>EGGS</a:t>
            </a:r>
          </a:p>
        </p:txBody>
      </p:sp>
      <p:sp>
        <p:nvSpPr>
          <p:cNvPr id="3" name="Content Placeholder 2"/>
          <p:cNvSpPr>
            <a:spLocks noGrp="1"/>
          </p:cNvSpPr>
          <p:nvPr>
            <p:ph idx="1"/>
          </p:nvPr>
        </p:nvSpPr>
        <p:spPr>
          <a:xfrm>
            <a:off x="304800" y="1371600"/>
            <a:ext cx="5638800" cy="5257800"/>
          </a:xfrm>
        </p:spPr>
        <p:txBody>
          <a:bodyPr>
            <a:normAutofit fontScale="92500" lnSpcReduction="20000"/>
          </a:bodyPr>
          <a:lstStyle/>
          <a:p>
            <a:pPr marL="320040" indent="-320040" fontAlgn="auto">
              <a:spcAft>
                <a:spcPts val="0"/>
              </a:spcAft>
              <a:buFont typeface="Wingdings"/>
              <a:buChar char=""/>
              <a:defRPr/>
            </a:pPr>
            <a:r>
              <a:rPr lang="en-US" sz="3900" b="1" dirty="0">
                <a:solidFill>
                  <a:schemeClr val="tx1"/>
                </a:solidFill>
              </a:rPr>
              <a:t>AA</a:t>
            </a:r>
          </a:p>
          <a:p>
            <a:pPr marL="640080" lvl="1" indent="-274320">
              <a:buFont typeface="Wingdings 2"/>
              <a:buChar char=""/>
              <a:defRPr/>
            </a:pPr>
            <a:r>
              <a:rPr lang="en-US" dirty="0">
                <a:solidFill>
                  <a:schemeClr val="tx1"/>
                </a:solidFill>
              </a:rPr>
              <a:t>Clean, no cracks, correct shape</a:t>
            </a:r>
          </a:p>
          <a:p>
            <a:pPr marL="640080" lvl="1" indent="-274320">
              <a:buFont typeface="Wingdings 2"/>
              <a:buChar char=""/>
              <a:defRPr/>
            </a:pPr>
            <a:r>
              <a:rPr lang="en-US" dirty="0">
                <a:solidFill>
                  <a:schemeClr val="tx1"/>
                </a:solidFill>
              </a:rPr>
              <a:t>Albumen tight around yolk</a:t>
            </a:r>
          </a:p>
          <a:p>
            <a:pPr marL="365760" lvl="1" indent="0">
              <a:buNone/>
              <a:defRPr/>
            </a:pPr>
            <a:endParaRPr lang="en-US" dirty="0">
              <a:solidFill>
                <a:schemeClr val="tx1"/>
              </a:solidFill>
            </a:endParaRPr>
          </a:p>
          <a:p>
            <a:pPr marL="320040" indent="-320040" fontAlgn="auto">
              <a:spcAft>
                <a:spcPts val="0"/>
              </a:spcAft>
              <a:buFont typeface="Wingdings"/>
              <a:buChar char=""/>
              <a:defRPr/>
            </a:pPr>
            <a:r>
              <a:rPr lang="en-US" sz="3900" b="1" dirty="0">
                <a:solidFill>
                  <a:schemeClr val="tx1"/>
                </a:solidFill>
              </a:rPr>
              <a:t>A</a:t>
            </a:r>
          </a:p>
          <a:p>
            <a:pPr marL="640080" lvl="1" indent="-274320">
              <a:buFont typeface="Wingdings 2"/>
              <a:buChar char=""/>
              <a:defRPr/>
            </a:pPr>
            <a:r>
              <a:rPr lang="en-US" dirty="0">
                <a:solidFill>
                  <a:schemeClr val="tx1"/>
                </a:solidFill>
              </a:rPr>
              <a:t>Mostly good, clean</a:t>
            </a:r>
          </a:p>
          <a:p>
            <a:pPr marL="640080" lvl="1" indent="-274320">
              <a:buFont typeface="Wingdings 2"/>
              <a:buChar char=""/>
              <a:defRPr/>
            </a:pPr>
            <a:r>
              <a:rPr lang="en-US" dirty="0">
                <a:solidFill>
                  <a:schemeClr val="tx1"/>
                </a:solidFill>
              </a:rPr>
              <a:t>Albumen a little spread out</a:t>
            </a:r>
          </a:p>
          <a:p>
            <a:pPr marL="365760" lvl="1" indent="0">
              <a:buNone/>
              <a:defRPr/>
            </a:pPr>
            <a:endParaRPr lang="en-US" dirty="0">
              <a:solidFill>
                <a:schemeClr val="tx1"/>
              </a:solidFill>
            </a:endParaRPr>
          </a:p>
          <a:p>
            <a:pPr marL="320040" indent="-320040" fontAlgn="auto">
              <a:spcAft>
                <a:spcPts val="0"/>
              </a:spcAft>
              <a:buFont typeface="Wingdings"/>
              <a:buChar char=""/>
              <a:defRPr/>
            </a:pPr>
            <a:r>
              <a:rPr lang="en-US" sz="3900" b="1" dirty="0">
                <a:solidFill>
                  <a:schemeClr val="tx1"/>
                </a:solidFill>
              </a:rPr>
              <a:t>B</a:t>
            </a:r>
          </a:p>
          <a:p>
            <a:pPr marL="640080" lvl="1" indent="-274320">
              <a:buFont typeface="Wingdings 2"/>
              <a:buChar char=""/>
              <a:defRPr/>
            </a:pPr>
            <a:r>
              <a:rPr lang="en-US" dirty="0">
                <a:solidFill>
                  <a:schemeClr val="tx1"/>
                </a:solidFill>
              </a:rPr>
              <a:t>Not clean, misshapen </a:t>
            </a:r>
          </a:p>
          <a:p>
            <a:pPr marL="640080" lvl="1" indent="-274320">
              <a:buFont typeface="Wingdings 2"/>
              <a:buChar char=""/>
              <a:defRPr/>
            </a:pPr>
            <a:r>
              <a:rPr lang="en-US" dirty="0">
                <a:solidFill>
                  <a:schemeClr val="tx1"/>
                </a:solidFill>
              </a:rPr>
              <a:t>Albumen spread out, flat yolk</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263" y="2590800"/>
            <a:ext cx="286270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8588" y="152400"/>
            <a:ext cx="22955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4264" y="4724400"/>
            <a:ext cx="2924175" cy="194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94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wipe(down)">
                                      <p:cBhvr>
                                        <p:cTn id="28" dur="500"/>
                                        <p:tgtEl>
                                          <p:spTgt spid="40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099"/>
                                        </p:tgtEl>
                                        <p:attrNameLst>
                                          <p:attrName>style.visibility</p:attrName>
                                        </p:attrNameLst>
                                      </p:cBhvr>
                                      <p:to>
                                        <p:strVal val="visible"/>
                                      </p:to>
                                    </p:set>
                                    <p:animEffect transition="in" filter="wipe(down)">
                                      <p:cBhvr>
                                        <p:cTn id="46" dur="500"/>
                                        <p:tgtEl>
                                          <p:spTgt spid="409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ipe(down)">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wipe(down)">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a:t>Classes</a:t>
            </a:r>
          </a:p>
        </p:txBody>
      </p:sp>
      <p:sp>
        <p:nvSpPr>
          <p:cNvPr id="3" name="Content Placeholder 2"/>
          <p:cNvSpPr>
            <a:spLocks noGrp="1"/>
          </p:cNvSpPr>
          <p:nvPr>
            <p:ph sz="quarter" idx="1"/>
          </p:nvPr>
        </p:nvSpPr>
        <p:spPr>
          <a:xfrm>
            <a:off x="276070" y="1219200"/>
            <a:ext cx="5559425" cy="4953000"/>
          </a:xfrm>
        </p:spPr>
        <p:txBody>
          <a:bodyPr>
            <a:normAutofit fontScale="92500" lnSpcReduction="10000"/>
          </a:bodyPr>
          <a:lstStyle/>
          <a:p>
            <a:pPr marL="0" indent="0" fontAlgn="auto">
              <a:spcAft>
                <a:spcPts val="0"/>
              </a:spcAft>
              <a:buNone/>
              <a:defRPr/>
            </a:pPr>
            <a:r>
              <a:rPr lang="en-US" dirty="0"/>
              <a:t>Ounces of weight/Dozen Eggs</a:t>
            </a:r>
          </a:p>
          <a:p>
            <a:pPr marL="0" indent="0" fontAlgn="auto">
              <a:spcAft>
                <a:spcPts val="0"/>
              </a:spcAft>
              <a:buNone/>
              <a:defRPr/>
            </a:pPr>
            <a:endParaRPr lang="en-US" dirty="0"/>
          </a:p>
          <a:p>
            <a:pPr marL="0" indent="0" fontAlgn="auto">
              <a:spcAft>
                <a:spcPts val="0"/>
              </a:spcAft>
              <a:buNone/>
              <a:defRPr/>
            </a:pPr>
            <a:r>
              <a:rPr lang="en-US" sz="7000" dirty="0"/>
              <a:t>Jumbo= 30 oz.</a:t>
            </a:r>
          </a:p>
          <a:p>
            <a:pPr marL="0" indent="0" fontAlgn="auto">
              <a:spcAft>
                <a:spcPts val="0"/>
              </a:spcAft>
              <a:buNone/>
              <a:defRPr/>
            </a:pPr>
            <a:r>
              <a:rPr lang="en-US" sz="5000" dirty="0"/>
              <a:t>Extra Large= 27 oz.</a:t>
            </a:r>
          </a:p>
          <a:p>
            <a:pPr marL="0" indent="0" fontAlgn="auto">
              <a:spcAft>
                <a:spcPts val="0"/>
              </a:spcAft>
              <a:buNone/>
              <a:defRPr/>
            </a:pPr>
            <a:r>
              <a:rPr lang="en-US" sz="4000" dirty="0"/>
              <a:t>Large= 24 oz.</a:t>
            </a:r>
          </a:p>
          <a:p>
            <a:pPr marL="0" indent="0" fontAlgn="auto">
              <a:spcAft>
                <a:spcPts val="0"/>
              </a:spcAft>
              <a:buNone/>
              <a:defRPr/>
            </a:pPr>
            <a:r>
              <a:rPr lang="en-US" sz="3000" dirty="0"/>
              <a:t>Medium= 21 oz.</a:t>
            </a:r>
          </a:p>
          <a:p>
            <a:pPr marL="0" indent="0" fontAlgn="auto">
              <a:spcAft>
                <a:spcPts val="0"/>
              </a:spcAft>
              <a:buNone/>
              <a:defRPr/>
            </a:pPr>
            <a:r>
              <a:rPr lang="en-US" sz="2500" dirty="0"/>
              <a:t>Small= 18 oz.</a:t>
            </a:r>
          </a:p>
          <a:p>
            <a:pPr marL="0" indent="0" fontAlgn="auto">
              <a:spcAft>
                <a:spcPts val="0"/>
              </a:spcAft>
              <a:buNone/>
              <a:defRPr/>
            </a:pPr>
            <a:r>
              <a:rPr lang="en-US" sz="1800" dirty="0"/>
              <a:t>Peewee= 15 oz.</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084" y="3657600"/>
            <a:ext cx="324872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6081" y="304799"/>
            <a:ext cx="3422650" cy="202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781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dirty="0"/>
              <a:t>External</a:t>
            </a:r>
          </a:p>
        </p:txBody>
      </p:sp>
      <p:sp>
        <p:nvSpPr>
          <p:cNvPr id="3" name="Content Placeholder 2"/>
          <p:cNvSpPr>
            <a:spLocks noGrp="1"/>
          </p:cNvSpPr>
          <p:nvPr>
            <p:ph sz="quarter" idx="1"/>
          </p:nvPr>
        </p:nvSpPr>
        <p:spPr>
          <a:xfrm>
            <a:off x="612775" y="1600200"/>
            <a:ext cx="8153400" cy="4495800"/>
          </a:xfrm>
        </p:spPr>
        <p:txBody>
          <a:bodyPr/>
          <a:lstStyle/>
          <a:p>
            <a:r>
              <a:rPr lang="en-US" dirty="0"/>
              <a:t>Clean</a:t>
            </a:r>
          </a:p>
          <a:p>
            <a:r>
              <a:rPr lang="en-US" dirty="0"/>
              <a:t>Shape</a:t>
            </a:r>
          </a:p>
          <a:p>
            <a:r>
              <a:rPr lang="en-US" dirty="0"/>
              <a:t>Cages Scratches</a:t>
            </a:r>
          </a:p>
          <a:p>
            <a:r>
              <a:rPr lang="en-US" dirty="0"/>
              <a:t>Cracks</a:t>
            </a:r>
          </a:p>
          <a:p>
            <a:r>
              <a:rPr lang="en-US" dirty="0"/>
              <a:t>Weak Spots</a:t>
            </a:r>
          </a:p>
        </p:txBody>
      </p:sp>
      <p:pic>
        <p:nvPicPr>
          <p:cNvPr id="15362" name="Picture 2" descr="http://t3.gstatic.com/images?q=tbn:ANd9GcQLV7wNQwNmQQmsXlcqu45YhwBA-ihayRy8DUhS9FfFRJkJ9gBLW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125" y="481828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0943" y="152400"/>
            <a:ext cx="3124200" cy="193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2514600"/>
            <a:ext cx="4154487" cy="388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108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Egg Anatomy</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6000"/>
            <a:ext cx="3787765" cy="283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76400"/>
            <a:ext cx="4507938" cy="457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314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a:t>Internal</a:t>
            </a:r>
          </a:p>
        </p:txBody>
      </p:sp>
      <p:sp>
        <p:nvSpPr>
          <p:cNvPr id="3" name="Content Placeholder 2"/>
          <p:cNvSpPr>
            <a:spLocks noGrp="1"/>
          </p:cNvSpPr>
          <p:nvPr>
            <p:ph sz="quarter" idx="1"/>
          </p:nvPr>
        </p:nvSpPr>
        <p:spPr>
          <a:xfrm>
            <a:off x="381001" y="1295401"/>
            <a:ext cx="4191000" cy="3809999"/>
          </a:xfrm>
        </p:spPr>
        <p:txBody>
          <a:bodyPr>
            <a:normAutofit fontScale="77500" lnSpcReduction="20000"/>
          </a:bodyPr>
          <a:lstStyle/>
          <a:p>
            <a:r>
              <a:rPr lang="en-US" sz="3600" b="1" dirty="0"/>
              <a:t>Candling</a:t>
            </a:r>
            <a:r>
              <a:rPr lang="en-US" sz="3600" dirty="0"/>
              <a:t>= shine bright light through egg</a:t>
            </a:r>
          </a:p>
          <a:p>
            <a:endParaRPr lang="en-US" sz="3600" dirty="0"/>
          </a:p>
          <a:p>
            <a:pPr marL="0" indent="0">
              <a:buNone/>
            </a:pPr>
            <a:r>
              <a:rPr lang="en-US" sz="3600" dirty="0"/>
              <a:t>Identify defects</a:t>
            </a:r>
          </a:p>
          <a:p>
            <a:pPr lvl="1"/>
            <a:r>
              <a:rPr lang="en-US" sz="3600" dirty="0"/>
              <a:t>Yolk Color</a:t>
            </a:r>
          </a:p>
          <a:p>
            <a:pPr lvl="1"/>
            <a:r>
              <a:rPr lang="en-US" sz="3600" dirty="0"/>
              <a:t>Blood Spots</a:t>
            </a:r>
          </a:p>
          <a:p>
            <a:pPr lvl="1"/>
            <a:r>
              <a:rPr lang="en-US" sz="3600" dirty="0"/>
              <a:t>Size of air cell</a:t>
            </a:r>
          </a:p>
          <a:p>
            <a:pPr lvl="1"/>
            <a:r>
              <a:rPr lang="en-US" sz="3600" dirty="0"/>
              <a:t>Embryonic development</a:t>
            </a:r>
          </a:p>
          <a:p>
            <a:pPr lvl="1"/>
            <a:endParaRPr lang="en-US" sz="3600" dirty="0"/>
          </a:p>
          <a:p>
            <a:pPr lvl="1"/>
            <a:endParaRPr lang="en-US" sz="3000"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33400"/>
            <a:ext cx="3914775" cy="313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988169"/>
            <a:ext cx="3914775" cy="260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47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Spots</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371600"/>
            <a:ext cx="4319588" cy="345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422400"/>
            <a:ext cx="3184081" cy="34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66900" y="5562600"/>
            <a:ext cx="5676900" cy="830997"/>
          </a:xfrm>
          <a:prstGeom prst="rect">
            <a:avLst/>
          </a:prstGeom>
          <a:noFill/>
        </p:spPr>
        <p:txBody>
          <a:bodyPr wrap="square" rtlCol="0">
            <a:spAutoFit/>
          </a:bodyPr>
          <a:lstStyle/>
          <a:p>
            <a:r>
              <a:rPr lang="en-US" sz="2400" dirty="0"/>
              <a:t>*Capillary burst in reproductive system</a:t>
            </a:r>
          </a:p>
          <a:p>
            <a:r>
              <a:rPr lang="en-US" sz="2400" dirty="0"/>
              <a:t>*Doesn’t mean embryo is growing</a:t>
            </a:r>
          </a:p>
        </p:txBody>
      </p:sp>
    </p:spTree>
    <p:extLst>
      <p:ext uri="{BB962C8B-B14F-4D97-AF65-F5344CB8AC3E}">
        <p14:creationId xmlns:p14="http://schemas.microsoft.com/office/powerpoint/2010/main" val="55048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Cell Size</a:t>
            </a:r>
          </a:p>
        </p:txBody>
      </p:sp>
      <p:sp>
        <p:nvSpPr>
          <p:cNvPr id="3" name="Content Placeholder 2"/>
          <p:cNvSpPr>
            <a:spLocks noGrp="1"/>
          </p:cNvSpPr>
          <p:nvPr>
            <p:ph idx="1"/>
          </p:nvPr>
        </p:nvSpPr>
        <p:spPr>
          <a:xfrm>
            <a:off x="304800" y="1554163"/>
            <a:ext cx="8686800" cy="2027238"/>
          </a:xfrm>
        </p:spPr>
        <p:txBody>
          <a:bodyPr/>
          <a:lstStyle/>
          <a:p>
            <a:r>
              <a:rPr lang="en-US" dirty="0"/>
              <a:t>Larger = older</a:t>
            </a:r>
          </a:p>
          <a:p>
            <a:endParaRPr lang="en-US" dirty="0"/>
          </a:p>
        </p:txBody>
      </p:sp>
      <p:sp>
        <p:nvSpPr>
          <p:cNvPr id="4" name="TextBox 3"/>
          <p:cNvSpPr txBox="1"/>
          <p:nvPr/>
        </p:nvSpPr>
        <p:spPr>
          <a:xfrm>
            <a:off x="533400" y="5145107"/>
            <a:ext cx="3657600" cy="954107"/>
          </a:xfrm>
          <a:prstGeom prst="rect">
            <a:avLst/>
          </a:prstGeom>
          <a:noFill/>
        </p:spPr>
        <p:txBody>
          <a:bodyPr wrap="square" rtlCol="0">
            <a:spAutoFit/>
          </a:bodyPr>
          <a:lstStyle/>
          <a:p>
            <a:r>
              <a:rPr lang="en-US" sz="2800" dirty="0"/>
              <a:t>New Eggs= Float</a:t>
            </a:r>
          </a:p>
          <a:p>
            <a:r>
              <a:rPr lang="en-US" sz="2800" dirty="0"/>
              <a:t>Old Eggs= Sink</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894" y="533400"/>
            <a:ext cx="3676650" cy="29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038600"/>
            <a:ext cx="367194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328346"/>
            <a:ext cx="2162175" cy="267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8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743200"/>
            <a:ext cx="4273534" cy="370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3886200" cy="38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213149"/>
            <a:ext cx="3324224" cy="223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662" y="4343400"/>
            <a:ext cx="3292475" cy="219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56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Egg Grading Videos</a:t>
            </a:r>
          </a:p>
        </p:txBody>
      </p:sp>
      <p:sp>
        <p:nvSpPr>
          <p:cNvPr id="3" name="Content Placeholder 2"/>
          <p:cNvSpPr>
            <a:spLocks noGrp="1"/>
          </p:cNvSpPr>
          <p:nvPr>
            <p:ph idx="1"/>
          </p:nvPr>
        </p:nvSpPr>
        <p:spPr/>
        <p:txBody>
          <a:bodyPr/>
          <a:lstStyle/>
          <a:p>
            <a:r>
              <a:rPr lang="en-US" dirty="0">
                <a:hlinkClick r:id="rId3"/>
              </a:rPr>
              <a:t>http://www.youtube.com/watch?v=NDWSnAsWor0&amp;feature=related</a:t>
            </a:r>
            <a:endParaRPr lang="en-US" dirty="0"/>
          </a:p>
          <a:p>
            <a:endParaRPr lang="en-US" dirty="0"/>
          </a:p>
          <a:p>
            <a:r>
              <a:rPr lang="en-US" dirty="0">
                <a:hlinkClick r:id="rId4"/>
              </a:rPr>
              <a:t>http://www.youtube.com/watch?v=20inTZvPZP4</a:t>
            </a:r>
            <a:endParaRPr lang="en-US" dirty="0"/>
          </a:p>
          <a:p>
            <a:endParaRPr lang="en-US" dirty="0"/>
          </a:p>
          <a:p>
            <a:r>
              <a:rPr lang="en-US" dirty="0">
                <a:hlinkClick r:id="rId5"/>
              </a:rPr>
              <a:t>http://www.youtube.com/watch?v=BjDQ8QXB7cg&amp;feature=related</a:t>
            </a:r>
            <a:endParaRPr lang="en-US" dirty="0"/>
          </a:p>
          <a:p>
            <a:endParaRPr lang="en-US" dirty="0"/>
          </a:p>
        </p:txBody>
      </p:sp>
    </p:spTree>
    <p:extLst>
      <p:ext uri="{BB962C8B-B14F-4D97-AF65-F5344CB8AC3E}">
        <p14:creationId xmlns:p14="http://schemas.microsoft.com/office/powerpoint/2010/main" val="269987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EGGS</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
            <a:ext cx="6657991" cy="647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Jaci\AppData\Local\Microsoft\Windows\Temporary Internet Files\Content.IE5\8XA7II2W\MP91022105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397500"/>
            <a:ext cx="23622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371600"/>
            <a:ext cx="23590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7600" y="3200400"/>
            <a:ext cx="23590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199" y="4724400"/>
            <a:ext cx="23590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8112" y="5807869"/>
            <a:ext cx="1401849"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3374" y="6188075"/>
            <a:ext cx="99863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93662"/>
            <a:ext cx="23590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2366962"/>
            <a:ext cx="1179514"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3454400"/>
            <a:ext cx="23590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75462" y="754856"/>
            <a:ext cx="1578963"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66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083"/>
                                        </p:tgtEl>
                                        <p:attrNameLst>
                                          <p:attrName>ppt_w</p:attrName>
                                        </p:attrNameLst>
                                      </p:cBhvr>
                                      <p:tavLst>
                                        <p:tav tm="0">
                                          <p:val>
                                            <p:strVal val="ppt_w"/>
                                          </p:val>
                                        </p:tav>
                                        <p:tav tm="100000">
                                          <p:val>
                                            <p:fltVal val="0"/>
                                          </p:val>
                                        </p:tav>
                                      </p:tavLst>
                                    </p:anim>
                                    <p:anim calcmode="lin" valueType="num">
                                      <p:cBhvr>
                                        <p:cTn id="7" dur="1000"/>
                                        <p:tgtEl>
                                          <p:spTgt spid="3083"/>
                                        </p:tgtEl>
                                        <p:attrNameLst>
                                          <p:attrName>ppt_h</p:attrName>
                                        </p:attrNameLst>
                                      </p:cBhvr>
                                      <p:tavLst>
                                        <p:tav tm="0">
                                          <p:val>
                                            <p:strVal val="ppt_h"/>
                                          </p:val>
                                        </p:tav>
                                        <p:tav tm="100000">
                                          <p:val>
                                            <p:fltVal val="0"/>
                                          </p:val>
                                        </p:tav>
                                      </p:tavLst>
                                    </p:anim>
                                    <p:anim calcmode="lin" valueType="num">
                                      <p:cBhvr>
                                        <p:cTn id="8" dur="1000"/>
                                        <p:tgtEl>
                                          <p:spTgt spid="3083"/>
                                        </p:tgtEl>
                                        <p:attrNameLst>
                                          <p:attrName>style.rotation</p:attrName>
                                        </p:attrNameLst>
                                      </p:cBhvr>
                                      <p:tavLst>
                                        <p:tav tm="0">
                                          <p:val>
                                            <p:fltVal val="0"/>
                                          </p:val>
                                        </p:tav>
                                        <p:tav tm="100000">
                                          <p:val>
                                            <p:fltVal val="90"/>
                                          </p:val>
                                        </p:tav>
                                      </p:tavLst>
                                    </p:anim>
                                    <p:animEffect transition="out" filter="fade">
                                      <p:cBhvr>
                                        <p:cTn id="9" dur="1000"/>
                                        <p:tgtEl>
                                          <p:spTgt spid="3083"/>
                                        </p:tgtEl>
                                      </p:cBhvr>
                                    </p:animEffect>
                                    <p:set>
                                      <p:cBhvr>
                                        <p:cTn id="10" dur="1" fill="hold">
                                          <p:stCondLst>
                                            <p:cond delay="999"/>
                                          </p:stCondLst>
                                        </p:cTn>
                                        <p:tgtEl>
                                          <p:spTgt spid="308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3084"/>
                                        </p:tgtEl>
                                        <p:attrNameLst>
                                          <p:attrName>ppt_w</p:attrName>
                                        </p:attrNameLst>
                                      </p:cBhvr>
                                      <p:tavLst>
                                        <p:tav tm="0">
                                          <p:val>
                                            <p:strVal val="ppt_w"/>
                                          </p:val>
                                        </p:tav>
                                        <p:tav tm="100000">
                                          <p:val>
                                            <p:fltVal val="0"/>
                                          </p:val>
                                        </p:tav>
                                      </p:tavLst>
                                    </p:anim>
                                    <p:anim calcmode="lin" valueType="num">
                                      <p:cBhvr>
                                        <p:cTn id="15" dur="1000"/>
                                        <p:tgtEl>
                                          <p:spTgt spid="3084"/>
                                        </p:tgtEl>
                                        <p:attrNameLst>
                                          <p:attrName>ppt_h</p:attrName>
                                        </p:attrNameLst>
                                      </p:cBhvr>
                                      <p:tavLst>
                                        <p:tav tm="0">
                                          <p:val>
                                            <p:strVal val="ppt_h"/>
                                          </p:val>
                                        </p:tav>
                                        <p:tav tm="100000">
                                          <p:val>
                                            <p:fltVal val="0"/>
                                          </p:val>
                                        </p:tav>
                                      </p:tavLst>
                                    </p:anim>
                                    <p:anim calcmode="lin" valueType="num">
                                      <p:cBhvr>
                                        <p:cTn id="16" dur="1000"/>
                                        <p:tgtEl>
                                          <p:spTgt spid="3084"/>
                                        </p:tgtEl>
                                        <p:attrNameLst>
                                          <p:attrName>style.rotation</p:attrName>
                                        </p:attrNameLst>
                                      </p:cBhvr>
                                      <p:tavLst>
                                        <p:tav tm="0">
                                          <p:val>
                                            <p:fltVal val="0"/>
                                          </p:val>
                                        </p:tav>
                                        <p:tav tm="100000">
                                          <p:val>
                                            <p:fltVal val="90"/>
                                          </p:val>
                                        </p:tav>
                                      </p:tavLst>
                                    </p:anim>
                                    <p:animEffect transition="out" filter="fade">
                                      <p:cBhvr>
                                        <p:cTn id="17" dur="1000"/>
                                        <p:tgtEl>
                                          <p:spTgt spid="3084"/>
                                        </p:tgtEl>
                                      </p:cBhvr>
                                    </p:animEffect>
                                    <p:set>
                                      <p:cBhvr>
                                        <p:cTn id="18" dur="1" fill="hold">
                                          <p:stCondLst>
                                            <p:cond delay="999"/>
                                          </p:stCondLst>
                                        </p:cTn>
                                        <p:tgtEl>
                                          <p:spTgt spid="308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3082"/>
                                        </p:tgtEl>
                                        <p:attrNameLst>
                                          <p:attrName>ppt_w</p:attrName>
                                        </p:attrNameLst>
                                      </p:cBhvr>
                                      <p:tavLst>
                                        <p:tav tm="0">
                                          <p:val>
                                            <p:strVal val="ppt_w"/>
                                          </p:val>
                                        </p:tav>
                                        <p:tav tm="100000">
                                          <p:val>
                                            <p:fltVal val="0"/>
                                          </p:val>
                                        </p:tav>
                                      </p:tavLst>
                                    </p:anim>
                                    <p:anim calcmode="lin" valueType="num">
                                      <p:cBhvr>
                                        <p:cTn id="23" dur="1000"/>
                                        <p:tgtEl>
                                          <p:spTgt spid="3082"/>
                                        </p:tgtEl>
                                        <p:attrNameLst>
                                          <p:attrName>ppt_h</p:attrName>
                                        </p:attrNameLst>
                                      </p:cBhvr>
                                      <p:tavLst>
                                        <p:tav tm="0">
                                          <p:val>
                                            <p:strVal val="ppt_h"/>
                                          </p:val>
                                        </p:tav>
                                        <p:tav tm="100000">
                                          <p:val>
                                            <p:fltVal val="0"/>
                                          </p:val>
                                        </p:tav>
                                      </p:tavLst>
                                    </p:anim>
                                    <p:anim calcmode="lin" valueType="num">
                                      <p:cBhvr>
                                        <p:cTn id="24" dur="1000"/>
                                        <p:tgtEl>
                                          <p:spTgt spid="3082"/>
                                        </p:tgtEl>
                                        <p:attrNameLst>
                                          <p:attrName>style.rotation</p:attrName>
                                        </p:attrNameLst>
                                      </p:cBhvr>
                                      <p:tavLst>
                                        <p:tav tm="0">
                                          <p:val>
                                            <p:fltVal val="0"/>
                                          </p:val>
                                        </p:tav>
                                        <p:tav tm="100000">
                                          <p:val>
                                            <p:fltVal val="90"/>
                                          </p:val>
                                        </p:tav>
                                      </p:tavLst>
                                    </p:anim>
                                    <p:animEffect transition="out" filter="fade">
                                      <p:cBhvr>
                                        <p:cTn id="25" dur="1000"/>
                                        <p:tgtEl>
                                          <p:spTgt spid="3082"/>
                                        </p:tgtEl>
                                      </p:cBhvr>
                                    </p:animEffect>
                                    <p:set>
                                      <p:cBhvr>
                                        <p:cTn id="26" dur="1" fill="hold">
                                          <p:stCondLst>
                                            <p:cond delay="999"/>
                                          </p:stCondLst>
                                        </p:cTn>
                                        <p:tgtEl>
                                          <p:spTgt spid="308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3077"/>
                                        </p:tgtEl>
                                        <p:attrNameLst>
                                          <p:attrName>ppt_w</p:attrName>
                                        </p:attrNameLst>
                                      </p:cBhvr>
                                      <p:tavLst>
                                        <p:tav tm="0">
                                          <p:val>
                                            <p:strVal val="ppt_w"/>
                                          </p:val>
                                        </p:tav>
                                        <p:tav tm="100000">
                                          <p:val>
                                            <p:fltVal val="0"/>
                                          </p:val>
                                        </p:tav>
                                      </p:tavLst>
                                    </p:anim>
                                    <p:anim calcmode="lin" valueType="num">
                                      <p:cBhvr>
                                        <p:cTn id="31" dur="1000"/>
                                        <p:tgtEl>
                                          <p:spTgt spid="3077"/>
                                        </p:tgtEl>
                                        <p:attrNameLst>
                                          <p:attrName>ppt_h</p:attrName>
                                        </p:attrNameLst>
                                      </p:cBhvr>
                                      <p:tavLst>
                                        <p:tav tm="0">
                                          <p:val>
                                            <p:strVal val="ppt_h"/>
                                          </p:val>
                                        </p:tav>
                                        <p:tav tm="100000">
                                          <p:val>
                                            <p:fltVal val="0"/>
                                          </p:val>
                                        </p:tav>
                                      </p:tavLst>
                                    </p:anim>
                                    <p:anim calcmode="lin" valueType="num">
                                      <p:cBhvr>
                                        <p:cTn id="32" dur="1000"/>
                                        <p:tgtEl>
                                          <p:spTgt spid="3077"/>
                                        </p:tgtEl>
                                        <p:attrNameLst>
                                          <p:attrName>style.rotation</p:attrName>
                                        </p:attrNameLst>
                                      </p:cBhvr>
                                      <p:tavLst>
                                        <p:tav tm="0">
                                          <p:val>
                                            <p:fltVal val="0"/>
                                          </p:val>
                                        </p:tav>
                                        <p:tav tm="100000">
                                          <p:val>
                                            <p:fltVal val="90"/>
                                          </p:val>
                                        </p:tav>
                                      </p:tavLst>
                                    </p:anim>
                                    <p:animEffect transition="out" filter="fade">
                                      <p:cBhvr>
                                        <p:cTn id="33" dur="1000"/>
                                        <p:tgtEl>
                                          <p:spTgt spid="3077"/>
                                        </p:tgtEl>
                                      </p:cBhvr>
                                    </p:animEffect>
                                    <p:set>
                                      <p:cBhvr>
                                        <p:cTn id="34" dur="1" fill="hold">
                                          <p:stCondLst>
                                            <p:cond delay="999"/>
                                          </p:stCondLst>
                                        </p:cTn>
                                        <p:tgtEl>
                                          <p:spTgt spid="30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3078"/>
                                        </p:tgtEl>
                                        <p:attrNameLst>
                                          <p:attrName>ppt_w</p:attrName>
                                        </p:attrNameLst>
                                      </p:cBhvr>
                                      <p:tavLst>
                                        <p:tav tm="0">
                                          <p:val>
                                            <p:strVal val="ppt_w"/>
                                          </p:val>
                                        </p:tav>
                                        <p:tav tm="100000">
                                          <p:val>
                                            <p:fltVal val="0"/>
                                          </p:val>
                                        </p:tav>
                                      </p:tavLst>
                                    </p:anim>
                                    <p:anim calcmode="lin" valueType="num">
                                      <p:cBhvr>
                                        <p:cTn id="39" dur="1000"/>
                                        <p:tgtEl>
                                          <p:spTgt spid="3078"/>
                                        </p:tgtEl>
                                        <p:attrNameLst>
                                          <p:attrName>ppt_h</p:attrName>
                                        </p:attrNameLst>
                                      </p:cBhvr>
                                      <p:tavLst>
                                        <p:tav tm="0">
                                          <p:val>
                                            <p:strVal val="ppt_h"/>
                                          </p:val>
                                        </p:tav>
                                        <p:tav tm="100000">
                                          <p:val>
                                            <p:fltVal val="0"/>
                                          </p:val>
                                        </p:tav>
                                      </p:tavLst>
                                    </p:anim>
                                    <p:anim calcmode="lin" valueType="num">
                                      <p:cBhvr>
                                        <p:cTn id="40" dur="1000"/>
                                        <p:tgtEl>
                                          <p:spTgt spid="3078"/>
                                        </p:tgtEl>
                                        <p:attrNameLst>
                                          <p:attrName>style.rotation</p:attrName>
                                        </p:attrNameLst>
                                      </p:cBhvr>
                                      <p:tavLst>
                                        <p:tav tm="0">
                                          <p:val>
                                            <p:fltVal val="0"/>
                                          </p:val>
                                        </p:tav>
                                        <p:tav tm="100000">
                                          <p:val>
                                            <p:fltVal val="90"/>
                                          </p:val>
                                        </p:tav>
                                      </p:tavLst>
                                    </p:anim>
                                    <p:animEffect transition="out" filter="fade">
                                      <p:cBhvr>
                                        <p:cTn id="41" dur="1000"/>
                                        <p:tgtEl>
                                          <p:spTgt spid="3078"/>
                                        </p:tgtEl>
                                      </p:cBhvr>
                                    </p:animEffect>
                                    <p:set>
                                      <p:cBhvr>
                                        <p:cTn id="42" dur="1" fill="hold">
                                          <p:stCondLst>
                                            <p:cond delay="999"/>
                                          </p:stCondLst>
                                        </p:cTn>
                                        <p:tgtEl>
                                          <p:spTgt spid="307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nodeType="clickEffect">
                                  <p:stCondLst>
                                    <p:cond delay="0"/>
                                  </p:stCondLst>
                                  <p:childTnLst>
                                    <p:anim calcmode="lin" valueType="num">
                                      <p:cBhvr>
                                        <p:cTn id="46" dur="1000"/>
                                        <p:tgtEl>
                                          <p:spTgt spid="3079"/>
                                        </p:tgtEl>
                                        <p:attrNameLst>
                                          <p:attrName>ppt_w</p:attrName>
                                        </p:attrNameLst>
                                      </p:cBhvr>
                                      <p:tavLst>
                                        <p:tav tm="0">
                                          <p:val>
                                            <p:strVal val="ppt_w"/>
                                          </p:val>
                                        </p:tav>
                                        <p:tav tm="100000">
                                          <p:val>
                                            <p:fltVal val="0"/>
                                          </p:val>
                                        </p:tav>
                                      </p:tavLst>
                                    </p:anim>
                                    <p:anim calcmode="lin" valueType="num">
                                      <p:cBhvr>
                                        <p:cTn id="47" dur="1000"/>
                                        <p:tgtEl>
                                          <p:spTgt spid="3079"/>
                                        </p:tgtEl>
                                        <p:attrNameLst>
                                          <p:attrName>ppt_h</p:attrName>
                                        </p:attrNameLst>
                                      </p:cBhvr>
                                      <p:tavLst>
                                        <p:tav tm="0">
                                          <p:val>
                                            <p:strVal val="ppt_h"/>
                                          </p:val>
                                        </p:tav>
                                        <p:tav tm="100000">
                                          <p:val>
                                            <p:fltVal val="0"/>
                                          </p:val>
                                        </p:tav>
                                      </p:tavLst>
                                    </p:anim>
                                    <p:anim calcmode="lin" valueType="num">
                                      <p:cBhvr>
                                        <p:cTn id="48" dur="1000"/>
                                        <p:tgtEl>
                                          <p:spTgt spid="3079"/>
                                        </p:tgtEl>
                                        <p:attrNameLst>
                                          <p:attrName>style.rotation</p:attrName>
                                        </p:attrNameLst>
                                      </p:cBhvr>
                                      <p:tavLst>
                                        <p:tav tm="0">
                                          <p:val>
                                            <p:fltVal val="0"/>
                                          </p:val>
                                        </p:tav>
                                        <p:tav tm="100000">
                                          <p:val>
                                            <p:fltVal val="90"/>
                                          </p:val>
                                        </p:tav>
                                      </p:tavLst>
                                    </p:anim>
                                    <p:animEffect transition="out" filter="fade">
                                      <p:cBhvr>
                                        <p:cTn id="49" dur="1000"/>
                                        <p:tgtEl>
                                          <p:spTgt spid="3079"/>
                                        </p:tgtEl>
                                      </p:cBhvr>
                                    </p:animEffect>
                                    <p:set>
                                      <p:cBhvr>
                                        <p:cTn id="50" dur="1" fill="hold">
                                          <p:stCondLst>
                                            <p:cond delay="999"/>
                                          </p:stCondLst>
                                        </p:cTn>
                                        <p:tgtEl>
                                          <p:spTgt spid="307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nodeType="clickEffect">
                                  <p:stCondLst>
                                    <p:cond delay="0"/>
                                  </p:stCondLst>
                                  <p:childTnLst>
                                    <p:anim calcmode="lin" valueType="num">
                                      <p:cBhvr>
                                        <p:cTn id="54" dur="1000"/>
                                        <p:tgtEl>
                                          <p:spTgt spid="3080"/>
                                        </p:tgtEl>
                                        <p:attrNameLst>
                                          <p:attrName>ppt_w</p:attrName>
                                        </p:attrNameLst>
                                      </p:cBhvr>
                                      <p:tavLst>
                                        <p:tav tm="0">
                                          <p:val>
                                            <p:strVal val="ppt_w"/>
                                          </p:val>
                                        </p:tav>
                                        <p:tav tm="100000">
                                          <p:val>
                                            <p:fltVal val="0"/>
                                          </p:val>
                                        </p:tav>
                                      </p:tavLst>
                                    </p:anim>
                                    <p:anim calcmode="lin" valueType="num">
                                      <p:cBhvr>
                                        <p:cTn id="55" dur="1000"/>
                                        <p:tgtEl>
                                          <p:spTgt spid="3080"/>
                                        </p:tgtEl>
                                        <p:attrNameLst>
                                          <p:attrName>ppt_h</p:attrName>
                                        </p:attrNameLst>
                                      </p:cBhvr>
                                      <p:tavLst>
                                        <p:tav tm="0">
                                          <p:val>
                                            <p:strVal val="ppt_h"/>
                                          </p:val>
                                        </p:tav>
                                        <p:tav tm="100000">
                                          <p:val>
                                            <p:fltVal val="0"/>
                                          </p:val>
                                        </p:tav>
                                      </p:tavLst>
                                    </p:anim>
                                    <p:anim calcmode="lin" valueType="num">
                                      <p:cBhvr>
                                        <p:cTn id="56" dur="1000"/>
                                        <p:tgtEl>
                                          <p:spTgt spid="3080"/>
                                        </p:tgtEl>
                                        <p:attrNameLst>
                                          <p:attrName>style.rotation</p:attrName>
                                        </p:attrNameLst>
                                      </p:cBhvr>
                                      <p:tavLst>
                                        <p:tav tm="0">
                                          <p:val>
                                            <p:fltVal val="0"/>
                                          </p:val>
                                        </p:tav>
                                        <p:tav tm="100000">
                                          <p:val>
                                            <p:fltVal val="90"/>
                                          </p:val>
                                        </p:tav>
                                      </p:tavLst>
                                    </p:anim>
                                    <p:animEffect transition="out" filter="fade">
                                      <p:cBhvr>
                                        <p:cTn id="57" dur="1000"/>
                                        <p:tgtEl>
                                          <p:spTgt spid="3080"/>
                                        </p:tgtEl>
                                      </p:cBhvr>
                                    </p:animEffect>
                                    <p:set>
                                      <p:cBhvr>
                                        <p:cTn id="58" dur="1" fill="hold">
                                          <p:stCondLst>
                                            <p:cond delay="999"/>
                                          </p:stCondLst>
                                        </p:cTn>
                                        <p:tgtEl>
                                          <p:spTgt spid="3080"/>
                                        </p:tgtEl>
                                        <p:attrNameLst>
                                          <p:attrName>style.visibility</p:attrName>
                                        </p:attrNameLst>
                                      </p:cBhvr>
                                      <p:to>
                                        <p:strVal val="hidden"/>
                                      </p:to>
                                    </p:set>
                                  </p:childTnLst>
                                </p:cTn>
                              </p:par>
                              <p:par>
                                <p:cTn id="59" presetID="31" presetClass="exit" presetSubtype="0" fill="hold" nodeType="withEffect">
                                  <p:stCondLst>
                                    <p:cond delay="0"/>
                                  </p:stCondLst>
                                  <p:childTnLst>
                                    <p:anim calcmode="lin" valueType="num">
                                      <p:cBhvr>
                                        <p:cTn id="60" dur="1000"/>
                                        <p:tgtEl>
                                          <p:spTgt spid="3085"/>
                                        </p:tgtEl>
                                        <p:attrNameLst>
                                          <p:attrName>ppt_w</p:attrName>
                                        </p:attrNameLst>
                                      </p:cBhvr>
                                      <p:tavLst>
                                        <p:tav tm="0">
                                          <p:val>
                                            <p:strVal val="ppt_w"/>
                                          </p:val>
                                        </p:tav>
                                        <p:tav tm="100000">
                                          <p:val>
                                            <p:fltVal val="0"/>
                                          </p:val>
                                        </p:tav>
                                      </p:tavLst>
                                    </p:anim>
                                    <p:anim calcmode="lin" valueType="num">
                                      <p:cBhvr>
                                        <p:cTn id="61" dur="1000"/>
                                        <p:tgtEl>
                                          <p:spTgt spid="3085"/>
                                        </p:tgtEl>
                                        <p:attrNameLst>
                                          <p:attrName>ppt_h</p:attrName>
                                        </p:attrNameLst>
                                      </p:cBhvr>
                                      <p:tavLst>
                                        <p:tav tm="0">
                                          <p:val>
                                            <p:strVal val="ppt_h"/>
                                          </p:val>
                                        </p:tav>
                                        <p:tav tm="100000">
                                          <p:val>
                                            <p:fltVal val="0"/>
                                          </p:val>
                                        </p:tav>
                                      </p:tavLst>
                                    </p:anim>
                                    <p:anim calcmode="lin" valueType="num">
                                      <p:cBhvr>
                                        <p:cTn id="62" dur="1000"/>
                                        <p:tgtEl>
                                          <p:spTgt spid="3085"/>
                                        </p:tgtEl>
                                        <p:attrNameLst>
                                          <p:attrName>style.rotation</p:attrName>
                                        </p:attrNameLst>
                                      </p:cBhvr>
                                      <p:tavLst>
                                        <p:tav tm="0">
                                          <p:val>
                                            <p:fltVal val="0"/>
                                          </p:val>
                                        </p:tav>
                                        <p:tav tm="100000">
                                          <p:val>
                                            <p:fltVal val="90"/>
                                          </p:val>
                                        </p:tav>
                                      </p:tavLst>
                                    </p:anim>
                                    <p:animEffect transition="out" filter="fade">
                                      <p:cBhvr>
                                        <p:cTn id="63" dur="1000"/>
                                        <p:tgtEl>
                                          <p:spTgt spid="3085"/>
                                        </p:tgtEl>
                                      </p:cBhvr>
                                    </p:animEffect>
                                    <p:set>
                                      <p:cBhvr>
                                        <p:cTn id="64" dur="1" fill="hold">
                                          <p:stCondLst>
                                            <p:cond delay="999"/>
                                          </p:stCondLst>
                                        </p:cTn>
                                        <p:tgtEl>
                                          <p:spTgt spid="308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1" presetClass="exit" presetSubtype="0" fill="hold" nodeType="clickEffect">
                                  <p:stCondLst>
                                    <p:cond delay="0"/>
                                  </p:stCondLst>
                                  <p:childTnLst>
                                    <p:anim calcmode="lin" valueType="num">
                                      <p:cBhvr>
                                        <p:cTn id="68" dur="1000"/>
                                        <p:tgtEl>
                                          <p:spTgt spid="3081"/>
                                        </p:tgtEl>
                                        <p:attrNameLst>
                                          <p:attrName>ppt_w</p:attrName>
                                        </p:attrNameLst>
                                      </p:cBhvr>
                                      <p:tavLst>
                                        <p:tav tm="0">
                                          <p:val>
                                            <p:strVal val="ppt_w"/>
                                          </p:val>
                                        </p:tav>
                                        <p:tav tm="100000">
                                          <p:val>
                                            <p:fltVal val="0"/>
                                          </p:val>
                                        </p:tav>
                                      </p:tavLst>
                                    </p:anim>
                                    <p:anim calcmode="lin" valueType="num">
                                      <p:cBhvr>
                                        <p:cTn id="69" dur="1000"/>
                                        <p:tgtEl>
                                          <p:spTgt spid="3081"/>
                                        </p:tgtEl>
                                        <p:attrNameLst>
                                          <p:attrName>ppt_h</p:attrName>
                                        </p:attrNameLst>
                                      </p:cBhvr>
                                      <p:tavLst>
                                        <p:tav tm="0">
                                          <p:val>
                                            <p:strVal val="ppt_h"/>
                                          </p:val>
                                        </p:tav>
                                        <p:tav tm="100000">
                                          <p:val>
                                            <p:fltVal val="0"/>
                                          </p:val>
                                        </p:tav>
                                      </p:tavLst>
                                    </p:anim>
                                    <p:anim calcmode="lin" valueType="num">
                                      <p:cBhvr>
                                        <p:cTn id="70" dur="1000"/>
                                        <p:tgtEl>
                                          <p:spTgt spid="3081"/>
                                        </p:tgtEl>
                                        <p:attrNameLst>
                                          <p:attrName>style.rotation</p:attrName>
                                        </p:attrNameLst>
                                      </p:cBhvr>
                                      <p:tavLst>
                                        <p:tav tm="0">
                                          <p:val>
                                            <p:fltVal val="0"/>
                                          </p:val>
                                        </p:tav>
                                        <p:tav tm="100000">
                                          <p:val>
                                            <p:fltVal val="90"/>
                                          </p:val>
                                        </p:tav>
                                      </p:tavLst>
                                    </p:anim>
                                    <p:animEffect transition="out" filter="fade">
                                      <p:cBhvr>
                                        <p:cTn id="71" dur="1000"/>
                                        <p:tgtEl>
                                          <p:spTgt spid="3081"/>
                                        </p:tgtEl>
                                      </p:cBhvr>
                                    </p:animEffect>
                                    <p:set>
                                      <p:cBhvr>
                                        <p:cTn id="72" dur="1" fill="hold">
                                          <p:stCondLst>
                                            <p:cond delay="999"/>
                                          </p:stCondLst>
                                        </p:cTn>
                                        <p:tgtEl>
                                          <p:spTgt spid="308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1" presetClass="exit" presetSubtype="0" fill="hold" nodeType="clickEffect">
                                  <p:stCondLst>
                                    <p:cond delay="0"/>
                                  </p:stCondLst>
                                  <p:childTnLst>
                                    <p:anim calcmode="lin" valueType="num">
                                      <p:cBhvr>
                                        <p:cTn id="76" dur="1000"/>
                                        <p:tgtEl>
                                          <p:spTgt spid="3076"/>
                                        </p:tgtEl>
                                        <p:attrNameLst>
                                          <p:attrName>ppt_w</p:attrName>
                                        </p:attrNameLst>
                                      </p:cBhvr>
                                      <p:tavLst>
                                        <p:tav tm="0">
                                          <p:val>
                                            <p:strVal val="ppt_w"/>
                                          </p:val>
                                        </p:tav>
                                        <p:tav tm="100000">
                                          <p:val>
                                            <p:fltVal val="0"/>
                                          </p:val>
                                        </p:tav>
                                      </p:tavLst>
                                    </p:anim>
                                    <p:anim calcmode="lin" valueType="num">
                                      <p:cBhvr>
                                        <p:cTn id="77" dur="1000"/>
                                        <p:tgtEl>
                                          <p:spTgt spid="3076"/>
                                        </p:tgtEl>
                                        <p:attrNameLst>
                                          <p:attrName>ppt_h</p:attrName>
                                        </p:attrNameLst>
                                      </p:cBhvr>
                                      <p:tavLst>
                                        <p:tav tm="0">
                                          <p:val>
                                            <p:strVal val="ppt_h"/>
                                          </p:val>
                                        </p:tav>
                                        <p:tav tm="100000">
                                          <p:val>
                                            <p:fltVal val="0"/>
                                          </p:val>
                                        </p:tav>
                                      </p:tavLst>
                                    </p:anim>
                                    <p:anim calcmode="lin" valueType="num">
                                      <p:cBhvr>
                                        <p:cTn id="78" dur="1000"/>
                                        <p:tgtEl>
                                          <p:spTgt spid="3076"/>
                                        </p:tgtEl>
                                        <p:attrNameLst>
                                          <p:attrName>style.rotation</p:attrName>
                                        </p:attrNameLst>
                                      </p:cBhvr>
                                      <p:tavLst>
                                        <p:tav tm="0">
                                          <p:val>
                                            <p:fltVal val="0"/>
                                          </p:val>
                                        </p:tav>
                                        <p:tav tm="100000">
                                          <p:val>
                                            <p:fltVal val="90"/>
                                          </p:val>
                                        </p:tav>
                                      </p:tavLst>
                                    </p:anim>
                                    <p:animEffect transition="out" filter="fade">
                                      <p:cBhvr>
                                        <p:cTn id="79" dur="1000"/>
                                        <p:tgtEl>
                                          <p:spTgt spid="3076"/>
                                        </p:tgtEl>
                                      </p:cBhvr>
                                    </p:animEffect>
                                    <p:set>
                                      <p:cBhvr>
                                        <p:cTn id="80" dur="1" fill="hold">
                                          <p:stCondLst>
                                            <p:cond delay="9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Cell</a:t>
            </a:r>
          </a:p>
        </p:txBody>
      </p:sp>
      <p:sp>
        <p:nvSpPr>
          <p:cNvPr id="4" name="Content Placeholder 3"/>
          <p:cNvSpPr txBox="1">
            <a:spLocks noGrp="1" noChangeArrowheads="1"/>
          </p:cNvSpPr>
          <p:nvPr>
            <p:ph idx="1"/>
          </p:nvPr>
        </p:nvSpPr>
        <p:spPr bwMode="auto">
          <a:xfrm>
            <a:off x="304800" y="1554162"/>
            <a:ext cx="33528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marL="0" indent="0">
              <a:buNone/>
            </a:pPr>
            <a:r>
              <a:rPr lang="en-US" dirty="0"/>
              <a:t>-Blunt end </a:t>
            </a:r>
          </a:p>
          <a:p>
            <a:pPr marL="0" indent="0">
              <a:buNone/>
            </a:pPr>
            <a:r>
              <a:rPr lang="en-US" dirty="0"/>
              <a:t>-Contraction of egg during  cooling</a:t>
            </a:r>
          </a:p>
          <a:p>
            <a:pPr marL="0" indent="0">
              <a:buNone/>
            </a:pPr>
            <a:r>
              <a:rPr lang="en-US" dirty="0"/>
              <a:t>-Size increases as egg ages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27" y="1143000"/>
            <a:ext cx="5223447"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1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Germinal Disc</a:t>
            </a:r>
          </a:p>
        </p:txBody>
      </p:sp>
      <p:sp>
        <p:nvSpPr>
          <p:cNvPr id="4" name="Content Placeholder 3"/>
          <p:cNvSpPr txBox="1">
            <a:spLocks noGrp="1" noChangeArrowheads="1"/>
          </p:cNvSpPr>
          <p:nvPr>
            <p:ph idx="1"/>
          </p:nvPr>
        </p:nvSpPr>
        <p:spPr bwMode="auto">
          <a:xfrm>
            <a:off x="304800" y="1554162"/>
            <a:ext cx="3352800"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marL="0" indent="0">
              <a:buNone/>
            </a:pPr>
            <a:r>
              <a:rPr lang="en-US" dirty="0"/>
              <a:t>-genetic information from female</a:t>
            </a:r>
          </a:p>
          <a:p>
            <a:pPr marL="0" indent="0">
              <a:buNone/>
            </a:pPr>
            <a:r>
              <a:rPr lang="en-US" dirty="0"/>
              <a:t>-sperm fertilizes egg within the germinal disk</a:t>
            </a:r>
          </a:p>
          <a:p>
            <a:pPr marL="0" indent="0">
              <a:buNone/>
            </a:pPr>
            <a:r>
              <a:rPr lang="en-US" dirty="0"/>
              <a:t>-white spot on the yolk</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27" y="1143000"/>
            <a:ext cx="5223447"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10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Thick and Thin Albumen</a:t>
            </a:r>
          </a:p>
        </p:txBody>
      </p:sp>
      <p:sp>
        <p:nvSpPr>
          <p:cNvPr id="4" name="Content Placeholder 3"/>
          <p:cNvSpPr txBox="1">
            <a:spLocks noGrp="1" noChangeArrowheads="1"/>
          </p:cNvSpPr>
          <p:nvPr>
            <p:ph idx="1"/>
          </p:nvPr>
        </p:nvSpPr>
        <p:spPr bwMode="auto">
          <a:xfrm>
            <a:off x="304800" y="1554162"/>
            <a:ext cx="335280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marL="0" indent="0">
              <a:buNone/>
            </a:pPr>
            <a:r>
              <a:rPr lang="en-US" dirty="0"/>
              <a:t>-egg white</a:t>
            </a:r>
          </a:p>
          <a:p>
            <a:pPr marL="0" indent="0">
              <a:buNone/>
            </a:pPr>
            <a:r>
              <a:rPr lang="en-US" dirty="0"/>
              <a:t>-source of protein</a:t>
            </a: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27" y="1143000"/>
            <a:ext cx="5223447"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971799"/>
            <a:ext cx="3606227" cy="300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9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Chalaza</a:t>
            </a:r>
          </a:p>
        </p:txBody>
      </p:sp>
      <p:sp>
        <p:nvSpPr>
          <p:cNvPr id="4" name="Content Placeholder 3"/>
          <p:cNvSpPr txBox="1">
            <a:spLocks noGrp="1" noChangeArrowheads="1"/>
          </p:cNvSpPr>
          <p:nvPr>
            <p:ph idx="1"/>
          </p:nvPr>
        </p:nvSpPr>
        <p:spPr bwMode="auto">
          <a:xfrm>
            <a:off x="304800" y="1554162"/>
            <a:ext cx="33528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marL="0" indent="0">
              <a:buNone/>
            </a:pPr>
            <a:r>
              <a:rPr lang="en-US" dirty="0"/>
              <a:t>-Twisted and cord like</a:t>
            </a:r>
          </a:p>
          <a:p>
            <a:pPr marL="0" indent="0">
              <a:buNone/>
            </a:pPr>
            <a:r>
              <a:rPr lang="en-US" dirty="0"/>
              <a:t>- Anchors yolk in center of egg</a:t>
            </a: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27" y="1143000"/>
            <a:ext cx="5223447"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3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a:t>
            </a:r>
          </a:p>
        </p:txBody>
      </p:sp>
      <p:sp>
        <p:nvSpPr>
          <p:cNvPr id="4" name="Content Placeholder 3"/>
          <p:cNvSpPr txBox="1">
            <a:spLocks noGrp="1" noChangeArrowheads="1"/>
          </p:cNvSpPr>
          <p:nvPr>
            <p:ph idx="1"/>
          </p:nvPr>
        </p:nvSpPr>
        <p:spPr bwMode="auto">
          <a:xfrm>
            <a:off x="304800" y="1554162"/>
            <a:ext cx="3352800"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marL="0" indent="0">
              <a:buNone/>
            </a:pPr>
            <a:r>
              <a:rPr lang="en-US" dirty="0"/>
              <a:t>- Calcium Carbonate</a:t>
            </a:r>
          </a:p>
          <a:p>
            <a:pPr marL="0" indent="0">
              <a:buNone/>
            </a:pPr>
            <a:r>
              <a:rPr lang="en-US" dirty="0"/>
              <a:t>-Has pores</a:t>
            </a:r>
          </a:p>
          <a:p>
            <a:pPr marL="0" indent="0">
              <a:buNone/>
            </a:pPr>
            <a:r>
              <a:rPr lang="en-US" dirty="0"/>
              <a:t>-Color determined by breed</a:t>
            </a: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27" y="1143000"/>
            <a:ext cx="5223447"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3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 Membranes</a:t>
            </a:r>
          </a:p>
        </p:txBody>
      </p:sp>
      <p:sp>
        <p:nvSpPr>
          <p:cNvPr id="4" name="Content Placeholder 3"/>
          <p:cNvSpPr txBox="1">
            <a:spLocks noGrp="1" noChangeArrowheads="1"/>
          </p:cNvSpPr>
          <p:nvPr>
            <p:ph idx="1"/>
          </p:nvPr>
        </p:nvSpPr>
        <p:spPr bwMode="auto">
          <a:xfrm>
            <a:off x="304800" y="1554162"/>
            <a:ext cx="3352800"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marL="0" indent="0">
              <a:buNone/>
            </a:pPr>
            <a:r>
              <a:rPr lang="en-US" dirty="0"/>
              <a:t>-Attached to shell</a:t>
            </a:r>
          </a:p>
          <a:p>
            <a:pPr marL="0" indent="0">
              <a:buNone/>
            </a:pPr>
            <a:r>
              <a:rPr lang="en-US" dirty="0"/>
              <a:t>-Encloses contents </a:t>
            </a:r>
          </a:p>
          <a:p>
            <a:pPr marL="0" indent="0">
              <a:buNone/>
            </a:pPr>
            <a:r>
              <a:rPr lang="en-US" dirty="0"/>
              <a:t>-Protects albumen from bacteria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27" y="1143000"/>
            <a:ext cx="5223447"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2044</TotalTime>
  <Words>442</Words>
  <Application>Microsoft Office PowerPoint</Application>
  <PresentationFormat>On-screen Show (4:3)</PresentationFormat>
  <Paragraphs>125</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Franklin Gothic Book</vt:lpstr>
      <vt:lpstr>Franklin Gothic Medium</vt:lpstr>
      <vt:lpstr>Tw Cen MT</vt:lpstr>
      <vt:lpstr>Wingdings</vt:lpstr>
      <vt:lpstr>Wingdings 2</vt:lpstr>
      <vt:lpstr>Trek</vt:lpstr>
      <vt:lpstr>Eggs</vt:lpstr>
      <vt:lpstr>Egg Anatomy</vt:lpstr>
      <vt:lpstr>EGGS</vt:lpstr>
      <vt:lpstr>Air Cell</vt:lpstr>
      <vt:lpstr>Germinal Disc</vt:lpstr>
      <vt:lpstr>Thick and Thin Albumen</vt:lpstr>
      <vt:lpstr>Chalaza</vt:lpstr>
      <vt:lpstr>Shell</vt:lpstr>
      <vt:lpstr>Shell Membranes</vt:lpstr>
      <vt:lpstr>Vitelline (Yolk) Membrane</vt:lpstr>
      <vt:lpstr>Yolk</vt:lpstr>
      <vt:lpstr>Candling Eggs</vt:lpstr>
      <vt:lpstr>PowerPoint Presentation</vt:lpstr>
      <vt:lpstr>Air Cell</vt:lpstr>
      <vt:lpstr>Egg Grading</vt:lpstr>
      <vt:lpstr>Grades of Eggs</vt:lpstr>
      <vt:lpstr>EGGS</vt:lpstr>
      <vt:lpstr>Classes</vt:lpstr>
      <vt:lpstr>External</vt:lpstr>
      <vt:lpstr>Internal</vt:lpstr>
      <vt:lpstr>Blood Spots</vt:lpstr>
      <vt:lpstr>Air Cell Size</vt:lpstr>
      <vt:lpstr>PowerPoint Presentation</vt:lpstr>
      <vt:lpstr>Egg Grading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Jaci</dc:creator>
  <cp:lastModifiedBy>Jamie Morris</cp:lastModifiedBy>
  <cp:revision>127</cp:revision>
  <cp:lastPrinted>2011-02-03T00:22:41Z</cp:lastPrinted>
  <dcterms:created xsi:type="dcterms:W3CDTF">2011-01-31T08:51:43Z</dcterms:created>
  <dcterms:modified xsi:type="dcterms:W3CDTF">2017-04-24T15:43:46Z</dcterms:modified>
</cp:coreProperties>
</file>